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 snapToGrid="0" snapToObjects="1"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8/6/2025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8/6/2025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8/6/2025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8/6/2025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8/6/2025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8/6/2025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8/6/2025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8/6/2025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8/6/2025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8/6/2025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8/6/2025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pPr/>
              <a:t>8/6/2025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Trade Facilitation Project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Connecting Buyers &amp; Sellers: Oil, Fuel, Gold &amp; Platinum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Optional Add-ons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SPA Templates</a:t>
            </a:r>
          </a:p>
          <a:p>
            <a:r>
              <a:t>IMFPA Samples</a:t>
            </a:r>
          </a:p>
          <a:p>
            <a:r>
              <a:t>Verification Tips (KYC)</a:t>
            </a:r>
          </a:p>
          <a:p>
            <a:r>
              <a:t>Zoom/Teams Trade Sessions</a:t>
            </a:r>
          </a:p>
          <a:p>
            <a:r>
              <a:t>Legal Referrals (on request)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Commission Structure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Commission is protected via IMFPA and paid by seller or buyer as agreed in SPA. No commission = No deal. Respect for introducer is mandatory.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Facilitated by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Dumisani Ntobeng</a:t>
            </a:r>
            <a:br/>
            <a:r>
              <a:t>WhatsApp: +27 66 161 1813</a:t>
            </a:r>
            <a:br/>
            <a:r>
              <a:t>Website: www.smba.co.za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Project Mission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To bridge credible buyers and genuine sellers of oil, fuel, gold, and platinum through verified trade procedures, document exchange support, and transparent facilitation.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Commodities Covered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Fuel &amp; Energy: Diesel (EN590), Jet Fuel (JP54/Jet A1), Petrol, LNG, Crude Oil</a:t>
            </a:r>
          </a:p>
          <a:p>
            <a:r>
              <a:t>Precious Metals: Gold (AU), Platinum, Other related minerals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Services &amp; Role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Buyer &amp; Seller Matching</a:t>
            </a:r>
          </a:p>
          <a:p>
            <a:r>
              <a:t>Document Management: LOI, ICPO, FCO, SPA, NCNDA, IMFPA</a:t>
            </a:r>
          </a:p>
          <a:p>
            <a:r>
              <a:t>Process Support: POP, POF, TTM, SGS</a:t>
            </a:r>
          </a:p>
          <a:p>
            <a:r>
              <a:t>Integrity &amp; Ethics: No daisy chains, NDA respected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Gold Transaction Flow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1. LOI / ICPO</a:t>
            </a:r>
          </a:p>
          <a:p>
            <a:r>
              <a:t>2. FCO</a:t>
            </a:r>
          </a:p>
          <a:p>
            <a:r>
              <a:t>3. SPA Signed</a:t>
            </a:r>
          </a:p>
          <a:p>
            <a:r>
              <a:t>4. POP Provided</a:t>
            </a:r>
          </a:p>
          <a:p>
            <a:r>
              <a:t>5. POF / BCL</a:t>
            </a:r>
          </a:p>
          <a:p>
            <a:r>
              <a:t>6. Final Assay, Shipment, Payment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Fuel Transaction Flow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1. ICPO + Company Profile</a:t>
            </a:r>
          </a:p>
          <a:p>
            <a:r>
              <a:t>2. SCO / FCO</a:t>
            </a:r>
          </a:p>
          <a:p>
            <a:r>
              <a:t>3. BCL Issued</a:t>
            </a:r>
          </a:p>
          <a:p>
            <a:r>
              <a:t>4. SPA Signed</a:t>
            </a:r>
          </a:p>
          <a:p>
            <a:r>
              <a:t>5. POP Provided</a:t>
            </a:r>
          </a:p>
          <a:p>
            <a:r>
              <a:t>6. SGS, Payment, Delivery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Position Statement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I act only as a facilitator and introducer. I ensure trade connections are compliant, ethical, and commission agreements are protected via IMFPA.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Caution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No fake offers</a:t>
            </a:r>
          </a:p>
          <a:p>
            <a:r>
              <a:t>No vague deals</a:t>
            </a:r>
          </a:p>
          <a:p>
            <a:r>
              <a:t>No documents = No conversation</a:t>
            </a:r>
          </a:p>
          <a:p>
            <a:r>
              <a:t>Walk away from non-transparent deals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2</TotalTime>
  <Words>285</Words>
  <Application>Microsoft Macintosh PowerPoint</Application>
  <PresentationFormat>On-screen Show (4:3)</PresentationFormat>
  <Paragraphs>53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Apex</vt:lpstr>
      <vt:lpstr>Trade Facilitation Project</vt:lpstr>
      <vt:lpstr>Facilitated by</vt:lpstr>
      <vt:lpstr>Project Mission</vt:lpstr>
      <vt:lpstr>Commodities Covered</vt:lpstr>
      <vt:lpstr>Services &amp; Role</vt:lpstr>
      <vt:lpstr>Gold Transaction Flow</vt:lpstr>
      <vt:lpstr>Fuel Transaction Flow</vt:lpstr>
      <vt:lpstr>Position Statement</vt:lpstr>
      <vt:lpstr>Caution</vt:lpstr>
      <vt:lpstr>Optional Add-ons</vt:lpstr>
      <vt:lpstr>Commission Structure</vt:lpstr>
    </vt:vector>
  </TitlesOfParts>
  <LinksUpToDate>false</LinksUpToDate>
  <SharedDoc>false</SharedDoc>
  <HyperlinkBase/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Trade Facilitation Project</dc:title>
  <dc:creator>Dumisani Ntobeng</dc:creator>
  <dc:description>generated using python-pptx</dc:description>
  <cp:lastModifiedBy>Dumisani Ntobeng</cp:lastModifiedBy>
  <cp:revision>2</cp:revision>
  <dcterms:created xsi:type="dcterms:W3CDTF">2013-01-27T09:14:16Z</dcterms:created>
  <dcterms:modified xsi:type="dcterms:W3CDTF">2025-08-05T22:01:41Z</dcterms:modified>
</cp:coreProperties>
</file>